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84"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1938B9-91AD-43E8-A872-31899CBDAB38}" type="datetimeFigureOut">
              <a:rPr lang="en-US" smtClean="0"/>
              <a:pPr/>
              <a:t>07/05/2014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1D993-B7E9-4116-A852-89CDF11FD7FB}"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1938B9-91AD-43E8-A872-31899CBDAB38}" type="datetimeFigureOut">
              <a:rPr lang="en-US" smtClean="0"/>
              <a:pPr/>
              <a:t>07/05/2014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1D993-B7E9-4116-A852-89CDF11FD7FB}"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1938B9-91AD-43E8-A872-31899CBDAB38}" type="datetimeFigureOut">
              <a:rPr lang="en-US" smtClean="0"/>
              <a:pPr/>
              <a:t>07/05/2014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1D993-B7E9-4116-A852-89CDF11FD7FB}"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1938B9-91AD-43E8-A872-31899CBDAB38}" type="datetimeFigureOut">
              <a:rPr lang="en-US" smtClean="0"/>
              <a:pPr/>
              <a:t>07/05/2014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1D993-B7E9-4116-A852-89CDF11FD7FB}"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1938B9-91AD-43E8-A872-31899CBDAB38}" type="datetimeFigureOut">
              <a:rPr lang="en-US" smtClean="0"/>
              <a:pPr/>
              <a:t>07/05/2014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1D993-B7E9-4116-A852-89CDF11FD7FB}"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1938B9-91AD-43E8-A872-31899CBDAB38}" type="datetimeFigureOut">
              <a:rPr lang="en-US" smtClean="0"/>
              <a:pPr/>
              <a:t>07/05/2014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1D993-B7E9-4116-A852-89CDF11FD7FB}"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1938B9-91AD-43E8-A872-31899CBDAB38}" type="datetimeFigureOut">
              <a:rPr lang="en-US" smtClean="0"/>
              <a:pPr/>
              <a:t>07/05/2014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A1D993-B7E9-4116-A852-89CDF11FD7FB}"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1938B9-91AD-43E8-A872-31899CBDAB38}" type="datetimeFigureOut">
              <a:rPr lang="en-US" smtClean="0"/>
              <a:pPr/>
              <a:t>07/05/2014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A1D993-B7E9-4116-A852-89CDF11FD7FB}"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938B9-91AD-43E8-A872-31899CBDAB38}" type="datetimeFigureOut">
              <a:rPr lang="en-US" smtClean="0"/>
              <a:pPr/>
              <a:t>07/05/2014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A1D993-B7E9-4116-A852-89CDF11FD7FB}"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1938B9-91AD-43E8-A872-31899CBDAB38}" type="datetimeFigureOut">
              <a:rPr lang="en-US" smtClean="0"/>
              <a:pPr/>
              <a:t>07/05/2014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1D993-B7E9-4116-A852-89CDF11FD7FB}"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1938B9-91AD-43E8-A872-31899CBDAB38}" type="datetimeFigureOut">
              <a:rPr lang="en-US" smtClean="0"/>
              <a:pPr/>
              <a:t>07/05/2014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1D993-B7E9-4116-A852-89CDF11FD7FB}"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938B9-91AD-43E8-A872-31899CBDAB38}" type="datetimeFigureOut">
              <a:rPr lang="en-US" smtClean="0"/>
              <a:pPr/>
              <a:t>07/05/2014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A1D993-B7E9-4116-A852-89CDF11FD7F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13.xml"/><Relationship Id="rId4" Type="http://schemas.openxmlformats.org/officeDocument/2006/relationships/slide" Target="slide15.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21.xml"/></Relationships>
</file>

<file path=ppt/slides/_rels/slide19.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7.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10.xml"/><Relationship Id="rId4" Type="http://schemas.openxmlformats.org/officeDocument/2006/relationships/slide" Target="slide7.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ZREP14 - Logo - P1.png"/>
          <p:cNvPicPr>
            <a:picLocks noChangeAspect="1"/>
          </p:cNvPicPr>
          <p:nvPr/>
        </p:nvPicPr>
        <p:blipFill>
          <a:blip r:embed="rId2" cstate="print"/>
          <a:stretch>
            <a:fillRect/>
          </a:stretch>
        </p:blipFill>
        <p:spPr>
          <a:xfrm>
            <a:off x="3571868" y="214290"/>
            <a:ext cx="2143140" cy="2143140"/>
          </a:xfrm>
          <a:prstGeom prst="rect">
            <a:avLst/>
          </a:prstGeom>
        </p:spPr>
      </p:pic>
      <p:sp>
        <p:nvSpPr>
          <p:cNvPr id="2" name="Title 1"/>
          <p:cNvSpPr>
            <a:spLocks noGrp="1"/>
          </p:cNvSpPr>
          <p:nvPr>
            <p:ph type="ctrTitle"/>
          </p:nvPr>
        </p:nvSpPr>
        <p:spPr>
          <a:xfrm>
            <a:off x="714348" y="2357432"/>
            <a:ext cx="7772400" cy="1470025"/>
          </a:xfrm>
        </p:spPr>
        <p:txBody>
          <a:bodyPr>
            <a:normAutofit/>
          </a:bodyPr>
          <a:lstStyle/>
          <a:p>
            <a:r>
              <a:rPr lang="en-GB" sz="4800" b="1" dirty="0" smtClean="0"/>
              <a:t>Cornwall Expedition Scouts</a:t>
            </a:r>
            <a:endParaRPr lang="en-US" sz="4800" b="1" dirty="0"/>
          </a:p>
        </p:txBody>
      </p:sp>
      <p:sp>
        <p:nvSpPr>
          <p:cNvPr id="3" name="Subtitle 2"/>
          <p:cNvSpPr>
            <a:spLocks noGrp="1"/>
          </p:cNvSpPr>
          <p:nvPr>
            <p:ph type="subTitle" idx="1"/>
          </p:nvPr>
        </p:nvSpPr>
        <p:spPr/>
        <p:txBody>
          <a:bodyPr>
            <a:normAutofit/>
          </a:bodyPr>
          <a:lstStyle/>
          <a:p>
            <a:r>
              <a:rPr lang="en-GB" sz="4000" b="1" dirty="0" smtClean="0">
                <a:solidFill>
                  <a:schemeClr val="tx1"/>
                </a:solidFill>
              </a:rPr>
              <a:t>The Czech Republic</a:t>
            </a:r>
          </a:p>
          <a:p>
            <a:r>
              <a:rPr lang="en-GB" sz="4000" b="1" dirty="0" smtClean="0">
                <a:solidFill>
                  <a:schemeClr val="tx1"/>
                </a:solidFill>
              </a:rPr>
              <a:t>2014</a:t>
            </a:r>
            <a:endParaRPr lang="en-US" sz="4000" b="1" dirty="0">
              <a:solidFill>
                <a:schemeClr val="tx1"/>
              </a:solidFill>
            </a:endParaRPr>
          </a:p>
        </p:txBody>
      </p:sp>
      <p:sp>
        <p:nvSpPr>
          <p:cNvPr id="5" name="Rectangle 4"/>
          <p:cNvSpPr/>
          <p:nvPr/>
        </p:nvSpPr>
        <p:spPr>
          <a:xfrm>
            <a:off x="5000628" y="5786453"/>
            <a:ext cx="3069110" cy="400110"/>
          </a:xfrm>
          <a:prstGeom prst="rect">
            <a:avLst/>
          </a:prstGeom>
        </p:spPr>
        <p:txBody>
          <a:bodyPr wrap="none">
            <a:spAutoFit/>
          </a:bodyPr>
          <a:lstStyle/>
          <a:p>
            <a:r>
              <a:rPr lang="en-GB" sz="2000" b="1" dirty="0" smtClean="0"/>
              <a:t>Click anywhere to continue</a:t>
            </a:r>
            <a:endParaRPr lang="en-US" sz="2000" dirty="0"/>
          </a:p>
        </p:txBody>
      </p:sp>
      <p:sp>
        <p:nvSpPr>
          <p:cNvPr id="6" name="Rectangle 5"/>
          <p:cNvSpPr/>
          <p:nvPr/>
        </p:nvSpPr>
        <p:spPr>
          <a:xfrm>
            <a:off x="1071538" y="571480"/>
            <a:ext cx="1107226" cy="461665"/>
          </a:xfrm>
          <a:prstGeom prst="rect">
            <a:avLst/>
          </a:prstGeom>
        </p:spPr>
        <p:txBody>
          <a:bodyPr wrap="none">
            <a:spAutoFit/>
          </a:bodyPr>
          <a:lstStyle/>
          <a:p>
            <a:r>
              <a:rPr lang="en-GB" sz="2400" b="1" dirty="0" smtClean="0"/>
              <a:t>Mutiny</a:t>
            </a:r>
            <a:endParaRPr lang="en-US" sz="24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899592" y="1772817"/>
            <a:ext cx="7344816" cy="4032448"/>
          </a:xfrm>
        </p:spPr>
        <p:txBody>
          <a:bodyPr/>
          <a:lstStyle/>
          <a:p>
            <a:pPr algn="ctr">
              <a:buNone/>
            </a:pPr>
            <a:r>
              <a:rPr lang="en-GB" sz="2800" dirty="0" smtClean="0"/>
              <a:t>You </a:t>
            </a:r>
            <a:r>
              <a:rPr lang="en-GB" sz="2800" dirty="0"/>
              <a:t>are really fed up with the group. The girls stick together and make it difficult for you to ask either of them to do anything but they argue with each other as much as with you. Fred is no help – he will do stuff if you ask but is always slow and lagging behind. You are not enjoying this </a:t>
            </a:r>
            <a:r>
              <a:rPr lang="en-GB" sz="2800" dirty="0" err="1" smtClean="0"/>
              <a:t>exped</a:t>
            </a:r>
            <a:r>
              <a:rPr lang="en-GB" sz="2800" dirty="0" smtClean="0"/>
              <a:t> and there is no way it will last another 6 days</a:t>
            </a:r>
            <a:endParaRPr lang="en-GB" sz="2800" dirty="0"/>
          </a:p>
          <a:p>
            <a:endParaRPr lang="en-US" dirty="0"/>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6804248" y="5589240"/>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220072" y="5733256"/>
            <a:ext cx="1645066" cy="523220"/>
          </a:xfrm>
          <a:prstGeom prst="rect">
            <a:avLst/>
          </a:prstGeom>
        </p:spPr>
        <p:txBody>
          <a:bodyPr wrap="none">
            <a:spAutoFit/>
          </a:bodyPr>
          <a:lstStyle/>
          <a:p>
            <a:r>
              <a:rPr lang="en-GB" sz="2800" dirty="0" smtClean="0"/>
              <a:t>click here </a:t>
            </a:r>
            <a:endParaRPr lang="en-US" sz="2800" dirty="0"/>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971600" y="1600201"/>
            <a:ext cx="7344816" cy="3628999"/>
          </a:xfrm>
        </p:spPr>
        <p:txBody>
          <a:bodyPr>
            <a:normAutofit/>
          </a:bodyPr>
          <a:lstStyle/>
          <a:p>
            <a:pPr algn="ctr">
              <a:buNone/>
            </a:pPr>
            <a:r>
              <a:rPr lang="en-GB" sz="2800" dirty="0" smtClean="0"/>
              <a:t>You </a:t>
            </a:r>
            <a:r>
              <a:rPr lang="en-GB" sz="2800" dirty="0" smtClean="0"/>
              <a:t>think that;- </a:t>
            </a:r>
          </a:p>
          <a:p>
            <a:pPr algn="ctr">
              <a:buNone/>
            </a:pPr>
            <a:r>
              <a:rPr lang="en-GB" sz="2800" dirty="0" smtClean="0"/>
              <a:t>Fred </a:t>
            </a:r>
            <a:r>
              <a:rPr lang="en-GB" sz="2800" dirty="0"/>
              <a:t>is dozy and no real help to you or the group.</a:t>
            </a:r>
          </a:p>
          <a:p>
            <a:pPr algn="ctr">
              <a:buNone/>
            </a:pPr>
            <a:r>
              <a:rPr lang="en-GB" sz="2800" dirty="0"/>
              <a:t>Debbie is bitchy and selfish.</a:t>
            </a:r>
          </a:p>
          <a:p>
            <a:pPr algn="ctr">
              <a:buNone/>
            </a:pPr>
            <a:r>
              <a:rPr lang="en-GB" sz="2800" dirty="0"/>
              <a:t>Jill is bossy – which wouldn’t be so bad if she knew what she was talking about.</a:t>
            </a:r>
          </a:p>
          <a:p>
            <a:pPr algn="ctr">
              <a:buNone/>
            </a:pPr>
            <a:r>
              <a:rPr lang="en-GB" sz="2800" dirty="0"/>
              <a:t>The girls gang up on you and Fred but also argue with each other. The group isn’t working.</a:t>
            </a:r>
            <a:endParaRPr lang="en-US" sz="2800" dirty="0"/>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6804248" y="5589240"/>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220072" y="5733256"/>
            <a:ext cx="1645066" cy="523220"/>
          </a:xfrm>
          <a:prstGeom prst="rect">
            <a:avLst/>
          </a:prstGeom>
        </p:spPr>
        <p:txBody>
          <a:bodyPr wrap="none">
            <a:spAutoFit/>
          </a:bodyPr>
          <a:lstStyle/>
          <a:p>
            <a:r>
              <a:rPr lang="en-GB" sz="2800" dirty="0" smtClean="0"/>
              <a:t>click here </a:t>
            </a:r>
            <a:endParaRPr lang="en-US" sz="2800" dirty="0"/>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1403648" y="2276873"/>
            <a:ext cx="6696744" cy="2376264"/>
          </a:xfrm>
        </p:spPr>
        <p:txBody>
          <a:bodyPr/>
          <a:lstStyle/>
          <a:p>
            <a:pPr algn="ctr">
              <a:buNone/>
            </a:pPr>
            <a:r>
              <a:rPr lang="en-GB" dirty="0" smtClean="0"/>
              <a:t>You </a:t>
            </a:r>
            <a:r>
              <a:rPr lang="en-GB" dirty="0"/>
              <a:t>still have 6 days to go and at this rate it is going to be a disaster.</a:t>
            </a:r>
          </a:p>
          <a:p>
            <a:pPr algn="ctr">
              <a:buNone/>
            </a:pPr>
            <a:r>
              <a:rPr lang="en-GB" dirty="0"/>
              <a:t>You have to do decide what to </a:t>
            </a:r>
            <a:r>
              <a:rPr lang="en-GB" dirty="0" smtClean="0"/>
              <a:t>do.</a:t>
            </a:r>
            <a:endParaRPr lang="en-US" dirty="0"/>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7164288" y="4941168"/>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miley Face 5">
            <a:hlinkClick r:id="rId4" action="ppaction://hlinksldjump"/>
          </p:cNvPr>
          <p:cNvSpPr/>
          <p:nvPr/>
        </p:nvSpPr>
        <p:spPr>
          <a:xfrm>
            <a:off x="5220072" y="4869160"/>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miley Face 6">
            <a:hlinkClick r:id="rId5" action="ppaction://hlinksldjump"/>
          </p:cNvPr>
          <p:cNvSpPr/>
          <p:nvPr/>
        </p:nvSpPr>
        <p:spPr>
          <a:xfrm>
            <a:off x="3203848" y="4941168"/>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475656" y="5085184"/>
            <a:ext cx="1645066" cy="523220"/>
          </a:xfrm>
          <a:prstGeom prst="rect">
            <a:avLst/>
          </a:prstGeom>
        </p:spPr>
        <p:txBody>
          <a:bodyPr wrap="none">
            <a:spAutoFit/>
          </a:bodyPr>
          <a:lstStyle/>
          <a:p>
            <a:r>
              <a:rPr lang="en-GB" sz="2800" dirty="0" smtClean="0"/>
              <a:t>click here </a:t>
            </a:r>
            <a:endParaRPr lang="en-US" sz="2800" dirty="0"/>
          </a:p>
        </p:txBody>
      </p:sp>
      <p:sp>
        <p:nvSpPr>
          <p:cNvPr id="9" name="TextBox 8"/>
          <p:cNvSpPr txBox="1"/>
          <p:nvPr/>
        </p:nvSpPr>
        <p:spPr>
          <a:xfrm>
            <a:off x="4355976" y="5013176"/>
            <a:ext cx="498855" cy="523220"/>
          </a:xfrm>
          <a:prstGeom prst="rect">
            <a:avLst/>
          </a:prstGeom>
          <a:noFill/>
        </p:spPr>
        <p:txBody>
          <a:bodyPr wrap="none" rtlCol="0">
            <a:spAutoFit/>
          </a:bodyPr>
          <a:lstStyle/>
          <a:p>
            <a:r>
              <a:rPr lang="en-GB" sz="2800" dirty="0" smtClean="0"/>
              <a:t>or</a:t>
            </a:r>
            <a:endParaRPr lang="en-US" sz="2800" dirty="0"/>
          </a:p>
        </p:txBody>
      </p:sp>
      <p:sp>
        <p:nvSpPr>
          <p:cNvPr id="10" name="Rectangle 9"/>
          <p:cNvSpPr/>
          <p:nvPr/>
        </p:nvSpPr>
        <p:spPr>
          <a:xfrm>
            <a:off x="6300192" y="5013176"/>
            <a:ext cx="498855" cy="523220"/>
          </a:xfrm>
          <a:prstGeom prst="rect">
            <a:avLst/>
          </a:prstGeom>
        </p:spPr>
        <p:txBody>
          <a:bodyPr wrap="none">
            <a:spAutoFit/>
          </a:bodyPr>
          <a:lstStyle/>
          <a:p>
            <a:r>
              <a:rPr lang="en-GB" sz="2800" dirty="0" smtClean="0"/>
              <a:t>or</a:t>
            </a:r>
            <a:endParaRPr lang="en-US" sz="2800" dirty="0"/>
          </a:p>
        </p:txBody>
      </p:sp>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1187624" y="1988841"/>
            <a:ext cx="6840760" cy="2736304"/>
          </a:xfrm>
        </p:spPr>
        <p:txBody>
          <a:bodyPr/>
          <a:lstStyle/>
          <a:p>
            <a:pPr algn="ctr">
              <a:buNone/>
            </a:pPr>
            <a:r>
              <a:rPr lang="en-GB" dirty="0" smtClean="0"/>
              <a:t>You </a:t>
            </a:r>
            <a:r>
              <a:rPr lang="en-GB" dirty="0"/>
              <a:t>have been trying to make it work but none of the others seem to care – and it is just making it harder to get on with them. So you back off and wait to see what will happen.</a:t>
            </a:r>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6444208" y="4941168"/>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860032" y="5085184"/>
            <a:ext cx="1645066" cy="523220"/>
          </a:xfrm>
          <a:prstGeom prst="rect">
            <a:avLst/>
          </a:prstGeom>
        </p:spPr>
        <p:txBody>
          <a:bodyPr wrap="none">
            <a:spAutoFit/>
          </a:bodyPr>
          <a:lstStyle/>
          <a:p>
            <a:r>
              <a:rPr lang="en-GB" sz="2800" dirty="0" smtClean="0"/>
              <a:t>click here </a:t>
            </a:r>
            <a:endParaRPr lang="en-US" sz="2800" dirty="0"/>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899592" y="1916832"/>
            <a:ext cx="7344816" cy="3096343"/>
          </a:xfrm>
        </p:spPr>
        <p:txBody>
          <a:bodyPr>
            <a:normAutofit/>
          </a:bodyPr>
          <a:lstStyle/>
          <a:p>
            <a:pPr algn="ctr">
              <a:buNone/>
            </a:pPr>
            <a:r>
              <a:rPr lang="en-GB" sz="2800" dirty="0" smtClean="0"/>
              <a:t>Backing </a:t>
            </a:r>
            <a:r>
              <a:rPr lang="en-GB" sz="2800" dirty="0"/>
              <a:t>off works. The others seem a bit surprised and confused when it becomes clear that you aren’t going to nag them. Then they seem to realise that someone has to do the job you were doing. They start to take it seriously and begin to work together.</a:t>
            </a:r>
            <a:endParaRPr lang="en-US" sz="2800" dirty="0"/>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6156176" y="4869160"/>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644008" y="5013176"/>
            <a:ext cx="1645066" cy="523220"/>
          </a:xfrm>
          <a:prstGeom prst="rect">
            <a:avLst/>
          </a:prstGeom>
        </p:spPr>
        <p:txBody>
          <a:bodyPr wrap="none">
            <a:spAutoFit/>
          </a:bodyPr>
          <a:lstStyle/>
          <a:p>
            <a:r>
              <a:rPr lang="en-GB" sz="2800" dirty="0" smtClean="0"/>
              <a:t>click here </a:t>
            </a:r>
            <a:endParaRPr lang="en-US" sz="2800" dirty="0"/>
          </a:p>
        </p:txBody>
      </p:sp>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1043608" y="2060848"/>
            <a:ext cx="6984776" cy="2880320"/>
          </a:xfrm>
        </p:spPr>
        <p:txBody>
          <a:bodyPr/>
          <a:lstStyle/>
          <a:p>
            <a:pPr algn="ctr">
              <a:buNone/>
            </a:pPr>
            <a:r>
              <a:rPr lang="en-GB" dirty="0" smtClean="0"/>
              <a:t> </a:t>
            </a:r>
            <a:r>
              <a:rPr lang="en-GB" dirty="0"/>
              <a:t>You are totally fed up. As soon as the team is back together you lay out your complaints against them all – tell them what you think of them and that you are ready to bin the </a:t>
            </a:r>
            <a:r>
              <a:rPr lang="en-GB" dirty="0" err="1"/>
              <a:t>exped</a:t>
            </a:r>
            <a:r>
              <a:rPr lang="en-GB" dirty="0"/>
              <a:t>.</a:t>
            </a:r>
          </a:p>
          <a:p>
            <a:endParaRPr lang="en-US" dirty="0"/>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6444208" y="4941168"/>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716016" y="5013176"/>
            <a:ext cx="1645066" cy="523220"/>
          </a:xfrm>
          <a:prstGeom prst="rect">
            <a:avLst/>
          </a:prstGeom>
        </p:spPr>
        <p:txBody>
          <a:bodyPr wrap="none">
            <a:spAutoFit/>
          </a:bodyPr>
          <a:lstStyle/>
          <a:p>
            <a:r>
              <a:rPr lang="en-GB" sz="2800" dirty="0" smtClean="0"/>
              <a:t>click here </a:t>
            </a:r>
            <a:endParaRPr lang="en-US" sz="2800" dirty="0"/>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1259632" y="2348881"/>
            <a:ext cx="6624736" cy="1944216"/>
          </a:xfrm>
        </p:spPr>
        <p:txBody>
          <a:bodyPr>
            <a:normAutofit/>
          </a:bodyPr>
          <a:lstStyle/>
          <a:p>
            <a:pPr algn="ctr">
              <a:buNone/>
            </a:pPr>
            <a:r>
              <a:rPr lang="en-GB" sz="2800" dirty="0" smtClean="0"/>
              <a:t>They </a:t>
            </a:r>
            <a:r>
              <a:rPr lang="en-GB" sz="2800" dirty="0"/>
              <a:t>are stunned. They didn’t realise how far they had pushed you and don’t want to lose the </a:t>
            </a:r>
            <a:r>
              <a:rPr lang="en-GB" sz="2800" dirty="0" err="1"/>
              <a:t>exped</a:t>
            </a:r>
            <a:r>
              <a:rPr lang="en-GB" sz="2800" dirty="0"/>
              <a:t>.</a:t>
            </a:r>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6" name="Rectangle 5"/>
          <p:cNvSpPr/>
          <p:nvPr/>
        </p:nvSpPr>
        <p:spPr>
          <a:xfrm>
            <a:off x="4644008" y="4797152"/>
            <a:ext cx="1645066" cy="523220"/>
          </a:xfrm>
          <a:prstGeom prst="rect">
            <a:avLst/>
          </a:prstGeom>
        </p:spPr>
        <p:txBody>
          <a:bodyPr wrap="none">
            <a:spAutoFit/>
          </a:bodyPr>
          <a:lstStyle/>
          <a:p>
            <a:r>
              <a:rPr lang="en-GB" sz="2800" dirty="0" smtClean="0"/>
              <a:t>click here </a:t>
            </a:r>
            <a:endParaRPr lang="en-US" sz="2800" dirty="0"/>
          </a:p>
        </p:txBody>
      </p:sp>
      <p:sp>
        <p:nvSpPr>
          <p:cNvPr id="7" name="Smiley Face 6">
            <a:hlinkClick r:id="rId3" action="ppaction://hlinksldjump"/>
          </p:cNvPr>
          <p:cNvSpPr/>
          <p:nvPr/>
        </p:nvSpPr>
        <p:spPr>
          <a:xfrm>
            <a:off x="6372200" y="4725144"/>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755576" y="1988841"/>
            <a:ext cx="7632848" cy="3312368"/>
          </a:xfrm>
        </p:spPr>
        <p:txBody>
          <a:bodyPr>
            <a:normAutofit/>
          </a:bodyPr>
          <a:lstStyle/>
          <a:p>
            <a:pPr algn="ctr">
              <a:buNone/>
            </a:pPr>
            <a:r>
              <a:rPr lang="en-GB" sz="2800" dirty="0" smtClean="0"/>
              <a:t>You </a:t>
            </a:r>
            <a:r>
              <a:rPr lang="en-GB" sz="2800" dirty="0"/>
              <a:t>need to get this sorted but you know it is going to be difficult. You think it through and wait till after your evening meal when everyone is relaxed.</a:t>
            </a:r>
          </a:p>
          <a:p>
            <a:pPr algn="ctr">
              <a:buNone/>
            </a:pPr>
            <a:r>
              <a:rPr lang="en-GB" sz="2800" dirty="0"/>
              <a:t>You explain what you think is going wrong and ask them all what they want to do about it.</a:t>
            </a:r>
            <a:endParaRPr lang="en-US" sz="2800" dirty="0"/>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6444208" y="4941168"/>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860032" y="5085184"/>
            <a:ext cx="1645066" cy="523220"/>
          </a:xfrm>
          <a:prstGeom prst="rect">
            <a:avLst/>
          </a:prstGeom>
        </p:spPr>
        <p:txBody>
          <a:bodyPr wrap="none">
            <a:spAutoFit/>
          </a:bodyPr>
          <a:lstStyle/>
          <a:p>
            <a:r>
              <a:rPr lang="en-GB" sz="2800" dirty="0" smtClean="0"/>
              <a:t>click here </a:t>
            </a:r>
            <a:endParaRPr lang="en-US" sz="2800" dirty="0"/>
          </a:p>
        </p:txBody>
      </p:sp>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1187624" y="2132856"/>
            <a:ext cx="6696744" cy="2592288"/>
          </a:xfrm>
        </p:spPr>
        <p:txBody>
          <a:bodyPr/>
          <a:lstStyle/>
          <a:p>
            <a:pPr algn="ctr">
              <a:buNone/>
            </a:pPr>
            <a:r>
              <a:rPr lang="en-GB" dirty="0" smtClean="0"/>
              <a:t>They </a:t>
            </a:r>
            <a:r>
              <a:rPr lang="en-GB" dirty="0"/>
              <a:t>don’t react well. The group explodes. You are only getting started </a:t>
            </a:r>
            <a:r>
              <a:rPr lang="en-GB" dirty="0" smtClean="0"/>
              <a:t>on them when </a:t>
            </a:r>
            <a:r>
              <a:rPr lang="en-GB" dirty="0"/>
              <a:t>they bite back and start listing all your faults. </a:t>
            </a:r>
          </a:p>
          <a:p>
            <a:endParaRPr lang="en-US" dirty="0"/>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3347864" y="4509120"/>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miley Face 5">
            <a:hlinkClick r:id="rId4" action="ppaction://hlinksldjump"/>
          </p:cNvPr>
          <p:cNvSpPr/>
          <p:nvPr/>
        </p:nvSpPr>
        <p:spPr>
          <a:xfrm>
            <a:off x="5940152" y="5085184"/>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691680" y="4581128"/>
            <a:ext cx="1645066" cy="523220"/>
          </a:xfrm>
          <a:prstGeom prst="rect">
            <a:avLst/>
          </a:prstGeom>
        </p:spPr>
        <p:txBody>
          <a:bodyPr wrap="none">
            <a:spAutoFit/>
          </a:bodyPr>
          <a:lstStyle/>
          <a:p>
            <a:r>
              <a:rPr lang="en-GB" sz="2800" dirty="0" smtClean="0"/>
              <a:t>click here </a:t>
            </a:r>
            <a:endParaRPr lang="en-US" sz="2800" dirty="0"/>
          </a:p>
        </p:txBody>
      </p:sp>
      <p:sp>
        <p:nvSpPr>
          <p:cNvPr id="8" name="Rectangle 7"/>
          <p:cNvSpPr/>
          <p:nvPr/>
        </p:nvSpPr>
        <p:spPr>
          <a:xfrm>
            <a:off x="5148064" y="5229200"/>
            <a:ext cx="498855" cy="523220"/>
          </a:xfrm>
          <a:prstGeom prst="rect">
            <a:avLst/>
          </a:prstGeom>
        </p:spPr>
        <p:txBody>
          <a:bodyPr wrap="none">
            <a:spAutoFit/>
          </a:bodyPr>
          <a:lstStyle/>
          <a:p>
            <a:r>
              <a:rPr lang="en-GB" sz="2800" dirty="0" smtClean="0"/>
              <a:t>or</a:t>
            </a:r>
            <a:endParaRPr lang="en-US" sz="2800" dirty="0"/>
          </a:p>
        </p:txBody>
      </p:sp>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683568" y="2060849"/>
            <a:ext cx="7632848" cy="2592288"/>
          </a:xfrm>
        </p:spPr>
        <p:txBody>
          <a:bodyPr>
            <a:normAutofit/>
          </a:bodyPr>
          <a:lstStyle/>
          <a:p>
            <a:pPr algn="ctr">
              <a:buNone/>
            </a:pPr>
            <a:r>
              <a:rPr lang="en-GB" sz="2800" dirty="0" smtClean="0"/>
              <a:t> </a:t>
            </a:r>
            <a:r>
              <a:rPr lang="en-GB" sz="2800" dirty="0"/>
              <a:t>It’s a disaster. Without you pushing them they back right off and waste </a:t>
            </a:r>
            <a:r>
              <a:rPr lang="en-GB" sz="2800" dirty="0" err="1"/>
              <a:t>exped</a:t>
            </a:r>
            <a:r>
              <a:rPr lang="en-GB" sz="2800" dirty="0"/>
              <a:t> time. They don’t seem interested in making any progress but argue and bicker and fool around.</a:t>
            </a:r>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4932040" y="4725144"/>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275856" y="4869160"/>
            <a:ext cx="1645066" cy="523220"/>
          </a:xfrm>
          <a:prstGeom prst="rect">
            <a:avLst/>
          </a:prstGeom>
        </p:spPr>
        <p:txBody>
          <a:bodyPr wrap="none">
            <a:spAutoFit/>
          </a:bodyPr>
          <a:lstStyle/>
          <a:p>
            <a:r>
              <a:rPr lang="en-GB" sz="2800" dirty="0" smtClean="0"/>
              <a:t>click here </a:t>
            </a:r>
            <a:endParaRPr lang="en-US" sz="2800" dirty="0"/>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Cornwall Expedition Scouts</a:t>
            </a:r>
            <a:endParaRPr lang="en-US" dirty="0"/>
          </a:p>
        </p:txBody>
      </p:sp>
      <p:sp>
        <p:nvSpPr>
          <p:cNvPr id="3" name="Content Placeholder 2"/>
          <p:cNvSpPr>
            <a:spLocks noGrp="1"/>
          </p:cNvSpPr>
          <p:nvPr>
            <p:ph idx="1"/>
          </p:nvPr>
        </p:nvSpPr>
        <p:spPr>
          <a:xfrm>
            <a:off x="428596" y="2428869"/>
            <a:ext cx="8229600" cy="3114684"/>
          </a:xfrm>
        </p:spPr>
        <p:txBody>
          <a:bodyPr>
            <a:normAutofit/>
          </a:bodyPr>
          <a:lstStyle/>
          <a:p>
            <a:pPr algn="ctr">
              <a:buNone/>
            </a:pPr>
            <a:r>
              <a:rPr lang="en-GB" sz="4800" dirty="0" smtClean="0"/>
              <a:t>Make Your Choices </a:t>
            </a:r>
          </a:p>
          <a:p>
            <a:pPr algn="ctr">
              <a:buNone/>
            </a:pPr>
            <a:r>
              <a:rPr lang="en-GB" sz="4800" dirty="0" smtClean="0"/>
              <a:t>or </a:t>
            </a:r>
          </a:p>
          <a:p>
            <a:pPr algn="ctr">
              <a:buNone/>
            </a:pPr>
            <a:r>
              <a:rPr lang="en-GB" sz="4800" dirty="0" smtClean="0"/>
              <a:t>Take Your Chances</a:t>
            </a:r>
            <a:endParaRPr lang="en-US" sz="4800" dirty="0"/>
          </a:p>
        </p:txBody>
      </p:sp>
      <p:pic>
        <p:nvPicPr>
          <p:cNvPr id="4" name="Picture 3" descr="CZREP14 - Logo - P1.png"/>
          <p:cNvPicPr>
            <a:picLocks noChangeAspect="1"/>
          </p:cNvPicPr>
          <p:nvPr/>
        </p:nvPicPr>
        <p:blipFill>
          <a:blip r:embed="rId2" cstate="print"/>
          <a:stretch>
            <a:fillRect/>
          </a:stretch>
        </p:blipFill>
        <p:spPr>
          <a:xfrm>
            <a:off x="3929058" y="1214422"/>
            <a:ext cx="1285884" cy="1285884"/>
          </a:xfrm>
          <a:prstGeom prst="rect">
            <a:avLst/>
          </a:prstGeom>
        </p:spPr>
      </p:pic>
      <p:sp>
        <p:nvSpPr>
          <p:cNvPr id="5" name="Rectangle 4"/>
          <p:cNvSpPr/>
          <p:nvPr/>
        </p:nvSpPr>
        <p:spPr>
          <a:xfrm>
            <a:off x="5143504" y="5786455"/>
            <a:ext cx="2772234" cy="369332"/>
          </a:xfrm>
          <a:prstGeom prst="rect">
            <a:avLst/>
          </a:prstGeom>
        </p:spPr>
        <p:txBody>
          <a:bodyPr wrap="none">
            <a:spAutoFit/>
          </a:bodyPr>
          <a:lstStyle/>
          <a:p>
            <a:r>
              <a:rPr lang="en-GB" b="1" dirty="0" smtClean="0"/>
              <a:t>Click anywhere to continue</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1229710" y="2492897"/>
            <a:ext cx="6510642" cy="2016223"/>
          </a:xfrm>
        </p:spPr>
        <p:txBody>
          <a:bodyPr/>
          <a:lstStyle/>
          <a:p>
            <a:pPr algn="ctr">
              <a:buNone/>
            </a:pPr>
            <a:r>
              <a:rPr lang="en-GB" sz="2800" dirty="0" smtClean="0"/>
              <a:t>The </a:t>
            </a:r>
            <a:r>
              <a:rPr lang="en-GB" sz="2800" dirty="0"/>
              <a:t>group explodes. You are only getting started </a:t>
            </a:r>
            <a:r>
              <a:rPr lang="en-GB" sz="2800" dirty="0" smtClean="0"/>
              <a:t>on them when </a:t>
            </a:r>
            <a:r>
              <a:rPr lang="en-GB" sz="2800" dirty="0"/>
              <a:t>they bite back and list all your faults. </a:t>
            </a:r>
          </a:p>
          <a:p>
            <a:endParaRPr lang="en-US" dirty="0"/>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4932040" y="4725144"/>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131840" y="4797152"/>
            <a:ext cx="1645066" cy="523220"/>
          </a:xfrm>
          <a:prstGeom prst="rect">
            <a:avLst/>
          </a:prstGeom>
        </p:spPr>
        <p:txBody>
          <a:bodyPr wrap="none">
            <a:spAutoFit/>
          </a:bodyPr>
          <a:lstStyle/>
          <a:p>
            <a:r>
              <a:rPr lang="en-GB" sz="2800" dirty="0" smtClean="0"/>
              <a:t>click here </a:t>
            </a:r>
            <a:endParaRPr lang="en-US" sz="28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683568" y="1484784"/>
            <a:ext cx="7848872" cy="3312368"/>
          </a:xfrm>
        </p:spPr>
        <p:txBody>
          <a:bodyPr>
            <a:normAutofit/>
          </a:bodyPr>
          <a:lstStyle/>
          <a:p>
            <a:pPr algn="ctr">
              <a:buNone/>
            </a:pPr>
            <a:r>
              <a:rPr lang="en-GB" sz="2800" dirty="0" smtClean="0"/>
              <a:t>You </a:t>
            </a:r>
            <a:r>
              <a:rPr lang="en-GB" sz="2800" dirty="0"/>
              <a:t>accept their criticism and agree that you can improve your performance but ask them if they can be as honest too and above all stay calm. You all start talking sensibly about what you can each do better, making a fair contribution and how the group can work better</a:t>
            </a:r>
            <a:r>
              <a:rPr lang="en-GB" sz="2800" dirty="0" smtClean="0"/>
              <a:t>.</a:t>
            </a:r>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6" name="Smiley Face 5">
            <a:hlinkClick r:id="rId3" action="ppaction://hlinksldjump"/>
          </p:cNvPr>
          <p:cNvSpPr/>
          <p:nvPr/>
        </p:nvSpPr>
        <p:spPr>
          <a:xfrm>
            <a:off x="7092280" y="4941168"/>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292080" y="5085184"/>
            <a:ext cx="1645066" cy="523220"/>
          </a:xfrm>
          <a:prstGeom prst="rect">
            <a:avLst/>
          </a:prstGeom>
        </p:spPr>
        <p:txBody>
          <a:bodyPr wrap="none">
            <a:spAutoFit/>
          </a:bodyPr>
          <a:lstStyle/>
          <a:p>
            <a:r>
              <a:rPr lang="en-GB" sz="2800" dirty="0" smtClean="0"/>
              <a:t>click here </a:t>
            </a:r>
            <a:endParaRPr lang="en-US" sz="2800" dirty="0"/>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899592" y="1916832"/>
            <a:ext cx="7632848" cy="3240360"/>
          </a:xfrm>
        </p:spPr>
        <p:txBody>
          <a:bodyPr>
            <a:normAutofit/>
          </a:bodyPr>
          <a:lstStyle/>
          <a:p>
            <a:pPr algn="ctr">
              <a:buNone/>
            </a:pPr>
            <a:r>
              <a:rPr lang="en-GB" sz="2800" dirty="0" smtClean="0"/>
              <a:t>The </a:t>
            </a:r>
            <a:r>
              <a:rPr lang="en-GB" sz="2800" dirty="0"/>
              <a:t>whole thing breaks down to a shouting match and finishes with no-one talking to anyone else. You have no option but to call for a meeting with the staff </a:t>
            </a:r>
            <a:r>
              <a:rPr lang="en-GB" sz="2800" dirty="0" smtClean="0"/>
              <a:t>knowing that your </a:t>
            </a:r>
            <a:r>
              <a:rPr lang="en-GB" sz="2800" dirty="0" err="1"/>
              <a:t>exped</a:t>
            </a:r>
            <a:r>
              <a:rPr lang="en-GB" sz="2800" dirty="0"/>
              <a:t> might have to be abandoned.</a:t>
            </a:r>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6588224" y="5445224"/>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932040" y="5589240"/>
            <a:ext cx="1645066" cy="523220"/>
          </a:xfrm>
          <a:prstGeom prst="rect">
            <a:avLst/>
          </a:prstGeom>
        </p:spPr>
        <p:txBody>
          <a:bodyPr wrap="none">
            <a:spAutoFit/>
          </a:bodyPr>
          <a:lstStyle/>
          <a:p>
            <a:r>
              <a:rPr lang="en-GB" sz="2800" dirty="0" smtClean="0"/>
              <a:t>click here </a:t>
            </a:r>
            <a:endParaRPr lang="en-US" sz="2800" dirty="0"/>
          </a:p>
        </p:txBody>
      </p:sp>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p:txBody>
          <a:bodyPr/>
          <a:lstStyle/>
          <a:p>
            <a:pPr>
              <a:buNone/>
            </a:pPr>
            <a:r>
              <a:rPr lang="en-GB" sz="2800" dirty="0" smtClean="0"/>
              <a:t>The </a:t>
            </a:r>
            <a:r>
              <a:rPr lang="en-GB" sz="2800" dirty="0" smtClean="0"/>
              <a:t>staff explain on the phone that after all the training and your previous commitment they can’t do much at this stage to motivate your group.</a:t>
            </a:r>
          </a:p>
          <a:p>
            <a:pPr>
              <a:buNone/>
            </a:pPr>
            <a:r>
              <a:rPr lang="en-GB" sz="2800" dirty="0" smtClean="0"/>
              <a:t>They ask you to give it one more try to sort it out and carry on. </a:t>
            </a:r>
          </a:p>
          <a:p>
            <a:pPr>
              <a:buNone/>
            </a:pPr>
            <a:r>
              <a:rPr lang="en-GB" sz="2800" dirty="0" smtClean="0"/>
              <a:t>They explain that there is no way at this stage that people can switch to different groups</a:t>
            </a:r>
            <a:r>
              <a:rPr lang="en-GB" dirty="0" smtClean="0"/>
              <a:t>.</a:t>
            </a:r>
            <a:endParaRPr lang="en-US" dirty="0"/>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6588224" y="5445224"/>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004048" y="5517232"/>
            <a:ext cx="1645066" cy="523220"/>
          </a:xfrm>
          <a:prstGeom prst="rect">
            <a:avLst/>
          </a:prstGeom>
        </p:spPr>
        <p:txBody>
          <a:bodyPr wrap="none">
            <a:spAutoFit/>
          </a:bodyPr>
          <a:lstStyle/>
          <a:p>
            <a:r>
              <a:rPr lang="en-GB" sz="2800" dirty="0" smtClean="0"/>
              <a:t>click here </a:t>
            </a:r>
            <a:endParaRPr lang="en-US" sz="2800"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p:txBody>
          <a:bodyPr/>
          <a:lstStyle/>
          <a:p>
            <a:pPr>
              <a:buNone/>
            </a:pPr>
            <a:r>
              <a:rPr lang="en-GB" dirty="0" smtClean="0"/>
              <a:t>You </a:t>
            </a:r>
            <a:r>
              <a:rPr lang="en-GB" dirty="0" smtClean="0"/>
              <a:t>call the group together and tell them that you are unhappy with the group’s progress and attitude to the </a:t>
            </a:r>
            <a:r>
              <a:rPr lang="en-GB" dirty="0" err="1" smtClean="0"/>
              <a:t>exped</a:t>
            </a:r>
            <a:r>
              <a:rPr lang="en-GB" dirty="0" smtClean="0"/>
              <a:t> and each other. You tell them what you think is wrong and that you have spoken to the staff about it. You either have to start working together or the </a:t>
            </a:r>
            <a:r>
              <a:rPr lang="en-GB" dirty="0" err="1" smtClean="0"/>
              <a:t>exped</a:t>
            </a:r>
            <a:r>
              <a:rPr lang="en-GB" dirty="0" smtClean="0"/>
              <a:t> is over.</a:t>
            </a:r>
            <a:endParaRPr lang="en-US" dirty="0"/>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7524328" y="5373216"/>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miley Face 5">
            <a:hlinkClick r:id="rId4" action="ppaction://hlinksldjump"/>
          </p:cNvPr>
          <p:cNvSpPr/>
          <p:nvPr/>
        </p:nvSpPr>
        <p:spPr>
          <a:xfrm>
            <a:off x="5724128" y="5373216"/>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miley Face 6">
            <a:hlinkClick r:id="rId5" action="ppaction://hlinksldjump"/>
          </p:cNvPr>
          <p:cNvSpPr/>
          <p:nvPr/>
        </p:nvSpPr>
        <p:spPr>
          <a:xfrm>
            <a:off x="3275856" y="5373216"/>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619672" y="5445224"/>
            <a:ext cx="1645066" cy="523220"/>
          </a:xfrm>
          <a:prstGeom prst="rect">
            <a:avLst/>
          </a:prstGeom>
        </p:spPr>
        <p:txBody>
          <a:bodyPr wrap="none">
            <a:spAutoFit/>
          </a:bodyPr>
          <a:lstStyle/>
          <a:p>
            <a:r>
              <a:rPr lang="en-GB" sz="2800" dirty="0" smtClean="0"/>
              <a:t>click here </a:t>
            </a:r>
            <a:endParaRPr lang="en-US" sz="2800" dirty="0"/>
          </a:p>
        </p:txBody>
      </p:sp>
      <p:sp>
        <p:nvSpPr>
          <p:cNvPr id="9" name="Rectangle 8"/>
          <p:cNvSpPr/>
          <p:nvPr/>
        </p:nvSpPr>
        <p:spPr>
          <a:xfrm>
            <a:off x="4716016" y="5517232"/>
            <a:ext cx="498855" cy="523220"/>
          </a:xfrm>
          <a:prstGeom prst="rect">
            <a:avLst/>
          </a:prstGeom>
        </p:spPr>
        <p:txBody>
          <a:bodyPr wrap="none">
            <a:spAutoFit/>
          </a:bodyPr>
          <a:lstStyle/>
          <a:p>
            <a:r>
              <a:rPr lang="en-GB" sz="2800" dirty="0" smtClean="0"/>
              <a:t>or</a:t>
            </a:r>
            <a:endParaRPr lang="en-US" sz="2800" dirty="0"/>
          </a:p>
        </p:txBody>
      </p:sp>
      <p:sp>
        <p:nvSpPr>
          <p:cNvPr id="10" name="Rectangle 9"/>
          <p:cNvSpPr/>
          <p:nvPr/>
        </p:nvSpPr>
        <p:spPr>
          <a:xfrm>
            <a:off x="6732240" y="5517232"/>
            <a:ext cx="498855" cy="523220"/>
          </a:xfrm>
          <a:prstGeom prst="rect">
            <a:avLst/>
          </a:prstGeom>
        </p:spPr>
        <p:txBody>
          <a:bodyPr wrap="none">
            <a:spAutoFit/>
          </a:bodyPr>
          <a:lstStyle/>
          <a:p>
            <a:r>
              <a:rPr lang="en-GB" sz="2800" dirty="0" smtClean="0"/>
              <a:t>or</a:t>
            </a:r>
            <a:endParaRPr lang="en-US" sz="2800"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457200" y="1600201"/>
            <a:ext cx="8229600" cy="3773016"/>
          </a:xfrm>
        </p:spPr>
        <p:txBody>
          <a:bodyPr/>
          <a:lstStyle/>
          <a:p>
            <a:pPr>
              <a:buNone/>
            </a:pPr>
            <a:r>
              <a:rPr lang="en-GB" dirty="0" smtClean="0"/>
              <a:t>The </a:t>
            </a:r>
            <a:r>
              <a:rPr lang="en-GB" dirty="0" smtClean="0"/>
              <a:t>group have a mature discussion. Everyone is very honest and apologetic for the way they have behaved. </a:t>
            </a:r>
          </a:p>
          <a:p>
            <a:pPr>
              <a:buNone/>
            </a:pPr>
            <a:r>
              <a:rPr lang="en-GB" dirty="0" smtClean="0"/>
              <a:t>The group continues and finishes the </a:t>
            </a:r>
            <a:r>
              <a:rPr lang="en-GB" dirty="0" err="1" smtClean="0"/>
              <a:t>exped</a:t>
            </a:r>
            <a:r>
              <a:rPr lang="en-GB" dirty="0" smtClean="0"/>
              <a:t>. You all work cooperatively and with consideration for each other</a:t>
            </a:r>
            <a:endParaRPr lang="en-US" dirty="0"/>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6516216" y="5301208"/>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932040" y="5373216"/>
            <a:ext cx="1645066" cy="523220"/>
          </a:xfrm>
          <a:prstGeom prst="rect">
            <a:avLst/>
          </a:prstGeom>
        </p:spPr>
        <p:txBody>
          <a:bodyPr wrap="none">
            <a:spAutoFit/>
          </a:bodyPr>
          <a:lstStyle/>
          <a:p>
            <a:r>
              <a:rPr lang="en-GB" sz="2800" dirty="0" smtClean="0"/>
              <a:t>click here </a:t>
            </a:r>
            <a:endParaRPr lang="en-US" sz="2800"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467544" y="2060848"/>
            <a:ext cx="8229600" cy="3268959"/>
          </a:xfrm>
        </p:spPr>
        <p:txBody>
          <a:bodyPr/>
          <a:lstStyle/>
          <a:p>
            <a:pPr>
              <a:buNone/>
            </a:pPr>
            <a:r>
              <a:rPr lang="en-GB" dirty="0" smtClean="0"/>
              <a:t>Well </a:t>
            </a:r>
            <a:r>
              <a:rPr lang="en-GB" dirty="0" smtClean="0"/>
              <a:t>done – you handled it very well, cleared the air and made it possible for the group to begin to work towards your </a:t>
            </a:r>
            <a:r>
              <a:rPr lang="en-GB" dirty="0" err="1" smtClean="0"/>
              <a:t>exped</a:t>
            </a:r>
            <a:r>
              <a:rPr lang="en-GB" dirty="0" smtClean="0"/>
              <a:t> goal. But it could have been less positive – Go back to the start and see how badly it could work.</a:t>
            </a:r>
          </a:p>
          <a:p>
            <a:endParaRPr lang="en-US" dirty="0"/>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6516216" y="5301208"/>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932040" y="5445224"/>
            <a:ext cx="1645066" cy="523220"/>
          </a:xfrm>
          <a:prstGeom prst="rect">
            <a:avLst/>
          </a:prstGeom>
        </p:spPr>
        <p:txBody>
          <a:bodyPr wrap="none">
            <a:spAutoFit/>
          </a:bodyPr>
          <a:lstStyle/>
          <a:p>
            <a:r>
              <a:rPr lang="en-GB" sz="2800" dirty="0" smtClean="0"/>
              <a:t>click here </a:t>
            </a:r>
            <a:endParaRPr lang="en-US" sz="2800"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p:txBody>
          <a:bodyPr>
            <a:normAutofit/>
          </a:bodyPr>
          <a:lstStyle/>
          <a:p>
            <a:pPr>
              <a:buNone/>
            </a:pPr>
            <a:r>
              <a:rPr lang="en-GB" sz="2800" dirty="0" smtClean="0"/>
              <a:t>One </a:t>
            </a:r>
            <a:r>
              <a:rPr lang="en-GB" sz="2800" dirty="0" smtClean="0"/>
              <a:t>of the group is very angry – you have grassed them up and there is no way she will work with you  - her attitude has worsened but the other two accept that their performance has been very poor and they want to complete the </a:t>
            </a:r>
            <a:r>
              <a:rPr lang="en-GB" sz="2800" dirty="0" err="1" smtClean="0"/>
              <a:t>exped</a:t>
            </a:r>
            <a:r>
              <a:rPr lang="en-GB" sz="2800" dirty="0" smtClean="0"/>
              <a:t>. Three of you decide to carry on with the </a:t>
            </a:r>
            <a:r>
              <a:rPr lang="en-GB" sz="2800" dirty="0" err="1" smtClean="0"/>
              <a:t>exped</a:t>
            </a:r>
            <a:r>
              <a:rPr lang="en-GB" sz="2800" dirty="0" smtClean="0"/>
              <a:t> and carry the 4</a:t>
            </a:r>
            <a:r>
              <a:rPr lang="en-GB" sz="2800" baseline="30000" dirty="0" smtClean="0"/>
              <a:t>th</a:t>
            </a:r>
            <a:r>
              <a:rPr lang="en-GB" sz="2800" dirty="0" smtClean="0"/>
              <a:t> member if she won’t cooperate. But over the next 6 days she gradually mellows. She is a bit embarrassed and after a couple of days she gradually  mixes in and takes a share of the load.</a:t>
            </a:r>
          </a:p>
          <a:p>
            <a:endParaRPr lang="en-US" dirty="0"/>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6" name="Smiley Face 5">
            <a:hlinkClick r:id="rId3" action="ppaction://hlinksldjump"/>
          </p:cNvPr>
          <p:cNvSpPr/>
          <p:nvPr/>
        </p:nvSpPr>
        <p:spPr>
          <a:xfrm>
            <a:off x="6804248" y="5733256"/>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220072" y="5877272"/>
            <a:ext cx="1645066" cy="523220"/>
          </a:xfrm>
          <a:prstGeom prst="rect">
            <a:avLst/>
          </a:prstGeom>
        </p:spPr>
        <p:txBody>
          <a:bodyPr wrap="none">
            <a:spAutoFit/>
          </a:bodyPr>
          <a:lstStyle/>
          <a:p>
            <a:r>
              <a:rPr lang="en-GB" sz="2800" dirty="0" smtClean="0"/>
              <a:t>click here </a:t>
            </a:r>
            <a:endParaRPr lang="en-US" sz="2800"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457200" y="1600201"/>
            <a:ext cx="8229600" cy="3556992"/>
          </a:xfrm>
        </p:spPr>
        <p:txBody>
          <a:bodyPr/>
          <a:lstStyle/>
          <a:p>
            <a:pPr>
              <a:buNone/>
            </a:pPr>
            <a:r>
              <a:rPr lang="en-GB" sz="2800" dirty="0" smtClean="0"/>
              <a:t>The </a:t>
            </a:r>
            <a:r>
              <a:rPr lang="en-GB" sz="2800" dirty="0" smtClean="0"/>
              <a:t>group is very angry that you have grassed them up to the staff. They start blaming you and each other and there is a terrible argument. You sleep on it and the following morning you try to get them to work together for the </a:t>
            </a:r>
            <a:r>
              <a:rPr lang="en-GB" sz="2800" dirty="0" err="1" smtClean="0"/>
              <a:t>exped</a:t>
            </a:r>
            <a:r>
              <a:rPr lang="en-GB" sz="2800" dirty="0" smtClean="0"/>
              <a:t> again. But the argument starts again and you eventually call the staff and ask to be picked up.</a:t>
            </a:r>
          </a:p>
          <a:p>
            <a:endParaRPr lang="en-US" dirty="0"/>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6444208" y="4797152"/>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788024" y="4941168"/>
            <a:ext cx="1645066" cy="523220"/>
          </a:xfrm>
          <a:prstGeom prst="rect">
            <a:avLst/>
          </a:prstGeom>
        </p:spPr>
        <p:txBody>
          <a:bodyPr wrap="none">
            <a:spAutoFit/>
          </a:bodyPr>
          <a:lstStyle/>
          <a:p>
            <a:r>
              <a:rPr lang="en-GB" sz="2800" dirty="0" smtClean="0"/>
              <a:t>click here </a:t>
            </a:r>
            <a:endParaRPr lang="en-US" sz="2800"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457200" y="1600200"/>
            <a:ext cx="8229600" cy="2908919"/>
          </a:xfrm>
        </p:spPr>
        <p:txBody>
          <a:bodyPr>
            <a:normAutofit fontScale="92500" lnSpcReduction="20000"/>
          </a:bodyPr>
          <a:lstStyle/>
          <a:p>
            <a:pPr>
              <a:buNone/>
            </a:pPr>
            <a:r>
              <a:rPr lang="en-GB" dirty="0" smtClean="0"/>
              <a:t> </a:t>
            </a:r>
            <a:r>
              <a:rPr lang="en-GB" dirty="0" smtClean="0"/>
              <a:t>Hard luck. You missed out on the </a:t>
            </a:r>
            <a:r>
              <a:rPr lang="en-GB" dirty="0" err="1" smtClean="0"/>
              <a:t>exped</a:t>
            </a:r>
            <a:r>
              <a:rPr lang="en-GB" dirty="0" smtClean="0"/>
              <a:t> and the belt. </a:t>
            </a:r>
            <a:r>
              <a:rPr lang="en-GB" dirty="0" smtClean="0"/>
              <a:t>Friction in the group is very difficult to manage. The best advice is to try to be positive and encouraging  ‘carrots not sticks’.  </a:t>
            </a:r>
            <a:r>
              <a:rPr lang="en-GB" dirty="0" smtClean="0"/>
              <a:t>A</a:t>
            </a:r>
            <a:r>
              <a:rPr lang="en-GB" dirty="0" smtClean="0"/>
              <a:t>void direct confrontation if you can but </a:t>
            </a:r>
            <a:r>
              <a:rPr lang="en-GB" dirty="0" smtClean="0"/>
              <a:t>don’t avoid issues and let them fester.</a:t>
            </a:r>
            <a:endParaRPr lang="en-GB" dirty="0" smtClean="0"/>
          </a:p>
          <a:p>
            <a:pPr>
              <a:buNone/>
            </a:pPr>
            <a:r>
              <a:rPr lang="en-GB" dirty="0" smtClean="0"/>
              <a:t>Go </a:t>
            </a:r>
            <a:r>
              <a:rPr lang="en-GB" dirty="0" smtClean="0"/>
              <a:t>back to the start and try some different choices. </a:t>
            </a:r>
            <a:endParaRPr lang="en-US" dirty="0"/>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6444208" y="4869160"/>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644008" y="4941168"/>
            <a:ext cx="1645066" cy="523220"/>
          </a:xfrm>
          <a:prstGeom prst="rect">
            <a:avLst/>
          </a:prstGeom>
        </p:spPr>
        <p:txBody>
          <a:bodyPr wrap="none">
            <a:spAutoFit/>
          </a:bodyPr>
          <a:lstStyle/>
          <a:p>
            <a:r>
              <a:rPr lang="en-GB" sz="2800" dirty="0" smtClean="0"/>
              <a:t>click here </a:t>
            </a:r>
            <a:endParaRPr lang="en-US" sz="28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755576" y="1628800"/>
            <a:ext cx="7678976" cy="3921299"/>
          </a:xfrm>
        </p:spPr>
        <p:txBody>
          <a:bodyPr/>
          <a:lstStyle/>
          <a:p>
            <a:pPr algn="ctr">
              <a:buNone/>
            </a:pPr>
            <a:r>
              <a:rPr lang="en-GB" sz="2800" dirty="0"/>
              <a:t>Morning of 4th day into </a:t>
            </a:r>
            <a:r>
              <a:rPr lang="en-GB" sz="2800" dirty="0" err="1"/>
              <a:t>exped</a:t>
            </a:r>
            <a:r>
              <a:rPr lang="en-GB" sz="2800" dirty="0"/>
              <a:t>. You wake and put the kettle on to make coffee for the group – this is the 4</a:t>
            </a:r>
            <a:r>
              <a:rPr lang="en-GB" sz="2800" baseline="30000" dirty="0"/>
              <a:t>th</a:t>
            </a:r>
            <a:r>
              <a:rPr lang="en-GB" sz="2800" dirty="0"/>
              <a:t> time you have been the one to have to do it. The others are always slow to get moving and you have been waiting 10 minutes with your kit packed ready for what will be a big day. Eventually 3 of you set off – Fred isn’t quite ready but he will catch up.</a:t>
            </a:r>
          </a:p>
          <a:p>
            <a:endParaRPr lang="en-US" dirty="0"/>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2699792" y="5373216"/>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71600" y="5445224"/>
            <a:ext cx="1656184" cy="523220"/>
          </a:xfrm>
          <a:prstGeom prst="rect">
            <a:avLst/>
          </a:prstGeom>
        </p:spPr>
        <p:txBody>
          <a:bodyPr wrap="square">
            <a:spAutoFit/>
          </a:bodyPr>
          <a:lstStyle/>
          <a:p>
            <a:r>
              <a:rPr lang="en-GB" sz="2800" dirty="0" smtClean="0"/>
              <a:t>click here </a:t>
            </a:r>
            <a:endParaRPr lang="en-US" sz="2800" dirty="0"/>
          </a:p>
        </p:txBody>
      </p:sp>
      <p:sp>
        <p:nvSpPr>
          <p:cNvPr id="7" name="Smiley Face 6">
            <a:hlinkClick r:id="rId4" action="ppaction://hlinksldjump"/>
          </p:cNvPr>
          <p:cNvSpPr/>
          <p:nvPr/>
        </p:nvSpPr>
        <p:spPr>
          <a:xfrm>
            <a:off x="5004048" y="5373216"/>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miley Face 7">
            <a:hlinkClick r:id="rId5" action="ppaction://hlinksldjump"/>
          </p:cNvPr>
          <p:cNvSpPr/>
          <p:nvPr/>
        </p:nvSpPr>
        <p:spPr>
          <a:xfrm>
            <a:off x="7092280" y="5373216"/>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139952" y="5445224"/>
            <a:ext cx="498855" cy="523220"/>
          </a:xfrm>
          <a:prstGeom prst="rect">
            <a:avLst/>
          </a:prstGeom>
        </p:spPr>
        <p:txBody>
          <a:bodyPr wrap="none">
            <a:spAutoFit/>
          </a:bodyPr>
          <a:lstStyle/>
          <a:p>
            <a:r>
              <a:rPr lang="en-GB" sz="2800" dirty="0" smtClean="0"/>
              <a:t>or</a:t>
            </a:r>
            <a:endParaRPr lang="en-US" sz="2800" dirty="0"/>
          </a:p>
        </p:txBody>
      </p:sp>
      <p:sp>
        <p:nvSpPr>
          <p:cNvPr id="10" name="Rectangle 9"/>
          <p:cNvSpPr/>
          <p:nvPr/>
        </p:nvSpPr>
        <p:spPr>
          <a:xfrm>
            <a:off x="6228184" y="5445224"/>
            <a:ext cx="498855" cy="523220"/>
          </a:xfrm>
          <a:prstGeom prst="rect">
            <a:avLst/>
          </a:prstGeom>
        </p:spPr>
        <p:txBody>
          <a:bodyPr wrap="none">
            <a:spAutoFit/>
          </a:bodyPr>
          <a:lstStyle/>
          <a:p>
            <a:r>
              <a:rPr lang="en-GB" sz="2800" dirty="0" smtClean="0"/>
              <a:t>or</a:t>
            </a:r>
            <a:endParaRPr lang="en-US" sz="2800" dirty="0"/>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1547664" y="2348880"/>
            <a:ext cx="6336704" cy="3777283"/>
          </a:xfrm>
        </p:spPr>
        <p:txBody>
          <a:bodyPr/>
          <a:lstStyle/>
          <a:p>
            <a:pPr algn="ctr">
              <a:buNone/>
            </a:pPr>
            <a:r>
              <a:rPr lang="en-GB" dirty="0" smtClean="0"/>
              <a:t>Fred </a:t>
            </a:r>
            <a:r>
              <a:rPr lang="en-GB" dirty="0"/>
              <a:t>catches up after 20 </a:t>
            </a:r>
            <a:r>
              <a:rPr lang="en-GB" dirty="0" err="1"/>
              <a:t>mins</a:t>
            </a:r>
            <a:r>
              <a:rPr lang="en-GB" dirty="0"/>
              <a:t> but you have to stop again while Jill reorganises her rucksack. She does this three more times in the next hour.</a:t>
            </a:r>
          </a:p>
          <a:p>
            <a:endParaRPr lang="en-US" dirty="0"/>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5580112" y="5013176"/>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779912" y="5085184"/>
            <a:ext cx="1645066" cy="523220"/>
          </a:xfrm>
          <a:prstGeom prst="rect">
            <a:avLst/>
          </a:prstGeom>
        </p:spPr>
        <p:txBody>
          <a:bodyPr wrap="none">
            <a:spAutoFit/>
          </a:bodyPr>
          <a:lstStyle/>
          <a:p>
            <a:r>
              <a:rPr lang="en-GB" sz="2800" dirty="0" smtClean="0"/>
              <a:t>click here </a:t>
            </a:r>
            <a:endParaRPr lang="en-US" sz="2800" dirty="0"/>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755576" y="1844824"/>
            <a:ext cx="7848872" cy="2664296"/>
          </a:xfrm>
        </p:spPr>
        <p:txBody>
          <a:bodyPr/>
          <a:lstStyle/>
          <a:p>
            <a:pPr algn="ctr">
              <a:buNone/>
            </a:pPr>
            <a:r>
              <a:rPr lang="en-GB" dirty="0" smtClean="0"/>
              <a:t>Debbie </a:t>
            </a:r>
            <a:r>
              <a:rPr lang="en-GB" dirty="0"/>
              <a:t>has blisters – stops to treat them and then only goes on slowly. Fred is tired after his rush to catch up – he slows down too</a:t>
            </a:r>
          </a:p>
          <a:p>
            <a:endParaRPr lang="en-US" dirty="0"/>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5724128" y="4437112"/>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995936" y="4509120"/>
            <a:ext cx="1645066" cy="523220"/>
          </a:xfrm>
          <a:prstGeom prst="rect">
            <a:avLst/>
          </a:prstGeom>
        </p:spPr>
        <p:txBody>
          <a:bodyPr wrap="none">
            <a:spAutoFit/>
          </a:bodyPr>
          <a:lstStyle/>
          <a:p>
            <a:r>
              <a:rPr lang="en-GB" sz="2800" dirty="0" smtClean="0"/>
              <a:t>click here </a:t>
            </a:r>
            <a:endParaRPr lang="en-US" sz="2800" dirty="0"/>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899592" y="2132856"/>
            <a:ext cx="7488832" cy="3024336"/>
          </a:xfrm>
        </p:spPr>
        <p:txBody>
          <a:bodyPr/>
          <a:lstStyle/>
          <a:p>
            <a:pPr algn="ctr">
              <a:buNone/>
            </a:pPr>
            <a:r>
              <a:rPr lang="en-GB" dirty="0" smtClean="0"/>
              <a:t> </a:t>
            </a:r>
            <a:r>
              <a:rPr lang="en-GB" dirty="0"/>
              <a:t>You are fed up with all the delays – nag them to hurry up but eventually give up and just get more frustrated. The girls just laugh and mock you – Fred doesn’t seem to care at all.</a:t>
            </a:r>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6012160" y="5157192"/>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211960" y="5301208"/>
            <a:ext cx="1645066" cy="523220"/>
          </a:xfrm>
          <a:prstGeom prst="rect">
            <a:avLst/>
          </a:prstGeom>
        </p:spPr>
        <p:txBody>
          <a:bodyPr wrap="none">
            <a:spAutoFit/>
          </a:bodyPr>
          <a:lstStyle/>
          <a:p>
            <a:r>
              <a:rPr lang="en-GB" sz="2800" dirty="0" smtClean="0"/>
              <a:t>click here </a:t>
            </a:r>
            <a:endParaRPr lang="en-US" sz="2800" dirty="0"/>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1043608" y="2060849"/>
            <a:ext cx="7128792" cy="2376264"/>
          </a:xfrm>
        </p:spPr>
        <p:txBody>
          <a:bodyPr/>
          <a:lstStyle/>
          <a:p>
            <a:pPr algn="ctr">
              <a:buNone/>
            </a:pPr>
            <a:r>
              <a:rPr lang="en-GB" dirty="0" smtClean="0"/>
              <a:t>After </a:t>
            </a:r>
            <a:r>
              <a:rPr lang="en-GB" dirty="0"/>
              <a:t>30 minutes Fred hasn’t caught up. You all decide to stop and wait for him. After another 20 min you suggest going back to find him.</a:t>
            </a:r>
          </a:p>
          <a:p>
            <a:endParaRPr lang="en-US" dirty="0"/>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6156176" y="4869160"/>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499992" y="5013176"/>
            <a:ext cx="1645066" cy="523220"/>
          </a:xfrm>
          <a:prstGeom prst="rect">
            <a:avLst/>
          </a:prstGeom>
        </p:spPr>
        <p:txBody>
          <a:bodyPr wrap="none">
            <a:spAutoFit/>
          </a:bodyPr>
          <a:lstStyle/>
          <a:p>
            <a:r>
              <a:rPr lang="en-GB" sz="2800" dirty="0" smtClean="0"/>
              <a:t>click here </a:t>
            </a:r>
            <a:endParaRPr lang="en-US" sz="2800" dirty="0"/>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971600" y="1988840"/>
            <a:ext cx="7272808" cy="3024336"/>
          </a:xfrm>
        </p:spPr>
        <p:txBody>
          <a:bodyPr/>
          <a:lstStyle/>
          <a:p>
            <a:pPr algn="ctr">
              <a:buNone/>
            </a:pPr>
            <a:r>
              <a:rPr lang="en-GB" dirty="0" smtClean="0"/>
              <a:t> </a:t>
            </a:r>
            <a:r>
              <a:rPr lang="en-GB" dirty="0"/>
              <a:t>Debbie says she is fed up with Fred – he is always holding you all up. She will wait but won’t go back. You go back for Fred – Debbie and Jill go on slowly.</a:t>
            </a:r>
          </a:p>
          <a:p>
            <a:endParaRPr lang="en-US" dirty="0"/>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6156176" y="4869160"/>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499992" y="4941168"/>
            <a:ext cx="1645066" cy="523220"/>
          </a:xfrm>
          <a:prstGeom prst="rect">
            <a:avLst/>
          </a:prstGeom>
        </p:spPr>
        <p:txBody>
          <a:bodyPr wrap="none">
            <a:spAutoFit/>
          </a:bodyPr>
          <a:lstStyle/>
          <a:p>
            <a:r>
              <a:rPr lang="en-GB" sz="2800" dirty="0" smtClean="0"/>
              <a:t>click here </a:t>
            </a:r>
            <a:endParaRPr lang="en-US" sz="2800" dirty="0"/>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Make Your Choices or </a:t>
            </a:r>
            <a:br>
              <a:rPr lang="en-GB" dirty="0" smtClean="0">
                <a:solidFill>
                  <a:schemeClr val="accent1">
                    <a:lumMod val="75000"/>
                  </a:schemeClr>
                </a:solidFill>
              </a:rPr>
            </a:br>
            <a:r>
              <a:rPr lang="en-GB" dirty="0" smtClean="0">
                <a:solidFill>
                  <a:schemeClr val="accent1">
                    <a:lumMod val="75000"/>
                  </a:schemeClr>
                </a:solidFill>
              </a:rPr>
              <a:t>Take Your Chances</a:t>
            </a:r>
            <a:endParaRPr lang="en-US" dirty="0"/>
          </a:p>
        </p:txBody>
      </p:sp>
      <p:sp>
        <p:nvSpPr>
          <p:cNvPr id="3" name="Content Placeholder 2"/>
          <p:cNvSpPr>
            <a:spLocks noGrp="1"/>
          </p:cNvSpPr>
          <p:nvPr>
            <p:ph idx="1"/>
          </p:nvPr>
        </p:nvSpPr>
        <p:spPr>
          <a:xfrm>
            <a:off x="971600" y="1988839"/>
            <a:ext cx="7056784" cy="3168353"/>
          </a:xfrm>
        </p:spPr>
        <p:txBody>
          <a:bodyPr/>
          <a:lstStyle/>
          <a:p>
            <a:pPr algn="ctr">
              <a:buNone/>
            </a:pPr>
            <a:r>
              <a:rPr lang="en-GB" dirty="0" smtClean="0"/>
              <a:t>You go all </a:t>
            </a:r>
            <a:r>
              <a:rPr lang="en-GB" dirty="0"/>
              <a:t>the way back to camp no sign of Fred – he has taken the wrong route &amp; doesn’t have a phone. Jill &amp; Debbie have the maps – you phone them but they don’t want to come back for Fred.</a:t>
            </a:r>
          </a:p>
          <a:p>
            <a:endParaRPr lang="en-US" dirty="0"/>
          </a:p>
        </p:txBody>
      </p:sp>
      <p:pic>
        <p:nvPicPr>
          <p:cNvPr id="4" name="Picture 3" descr="CZREP14 - Logo - P1.png"/>
          <p:cNvPicPr>
            <a:picLocks noChangeAspect="1"/>
          </p:cNvPicPr>
          <p:nvPr/>
        </p:nvPicPr>
        <p:blipFill>
          <a:blip r:embed="rId2" cstate="print"/>
          <a:stretch>
            <a:fillRect/>
          </a:stretch>
        </p:blipFill>
        <p:spPr>
          <a:xfrm>
            <a:off x="7143770" y="285729"/>
            <a:ext cx="1071568" cy="1071569"/>
          </a:xfrm>
          <a:prstGeom prst="rect">
            <a:avLst/>
          </a:prstGeom>
        </p:spPr>
      </p:pic>
      <p:sp>
        <p:nvSpPr>
          <p:cNvPr id="5" name="Smiley Face 4">
            <a:hlinkClick r:id="rId3" action="ppaction://hlinksldjump"/>
          </p:cNvPr>
          <p:cNvSpPr/>
          <p:nvPr/>
        </p:nvSpPr>
        <p:spPr>
          <a:xfrm>
            <a:off x="6156176" y="4869160"/>
            <a:ext cx="785818" cy="714380"/>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427984" y="4941168"/>
            <a:ext cx="1645066" cy="523220"/>
          </a:xfrm>
          <a:prstGeom prst="rect">
            <a:avLst/>
          </a:prstGeom>
        </p:spPr>
        <p:txBody>
          <a:bodyPr wrap="none">
            <a:spAutoFit/>
          </a:bodyPr>
          <a:lstStyle/>
          <a:p>
            <a:r>
              <a:rPr lang="en-GB" sz="2800" dirty="0" smtClean="0"/>
              <a:t>click here </a:t>
            </a:r>
            <a:endParaRPr lang="en-US" sz="2800" dirty="0"/>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1480</Words>
  <Application>Microsoft Office PowerPoint</Application>
  <PresentationFormat>On-screen Show (4:3)</PresentationFormat>
  <Paragraphs>108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Cornwall Expedition Scouts</vt:lpstr>
      <vt:lpstr>Cornwall Expedition Scouts</vt:lpstr>
      <vt:lpstr>Make Your Choices or  Take Your Chances</vt:lpstr>
      <vt:lpstr>Make Your Choices or  Take Your Chances</vt:lpstr>
      <vt:lpstr>Make Your Choices or  Take Your Chances</vt:lpstr>
      <vt:lpstr>Make Your Choices or  Take Your Chances</vt:lpstr>
      <vt:lpstr>Make Your Choices or  Take Your Chances</vt:lpstr>
      <vt:lpstr>Make Your Choices or  Take Your Chances</vt:lpstr>
      <vt:lpstr>Make Your Choices or  Take Your Chances</vt:lpstr>
      <vt:lpstr>Make Your Choices or  Take Your Chances</vt:lpstr>
      <vt:lpstr>Make Your Choices or  Take Your Chances</vt:lpstr>
      <vt:lpstr>Make Your Choices or  Take Your Chances</vt:lpstr>
      <vt:lpstr>Make Your Choices or  Take Your Chances</vt:lpstr>
      <vt:lpstr>Make Your Choices or  Take Your Chances</vt:lpstr>
      <vt:lpstr>Make Your Choices or  Take Your Chances</vt:lpstr>
      <vt:lpstr>Make Your Choices or  Take Your Chances</vt:lpstr>
      <vt:lpstr>Make Your Choices or  Take Your Chances</vt:lpstr>
      <vt:lpstr>Make Your Choices or  Take Your Chances</vt:lpstr>
      <vt:lpstr>Make Your Choices or  Take Your Chances</vt:lpstr>
      <vt:lpstr>Make Your Choices or  Take Your Chances</vt:lpstr>
      <vt:lpstr>Make Your Choices or  Take Your Chances</vt:lpstr>
      <vt:lpstr>Make Your Choices or  Take Your Chances</vt:lpstr>
      <vt:lpstr>Make Your Choices or  Take Your Chances</vt:lpstr>
      <vt:lpstr>Make Your Choices or  Take Your Chances</vt:lpstr>
      <vt:lpstr>Make Your Choices or  Take Your Chances</vt:lpstr>
      <vt:lpstr>Make Your Choices or  Take Your Chances</vt:lpstr>
      <vt:lpstr>Make Your Choices or  Take Your Chances</vt:lpstr>
      <vt:lpstr>Make Your Choices or  Take Your Chances</vt:lpstr>
      <vt:lpstr>Make Your Choices or  Take Your Chances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Cornwall Expedition Scouts</dc:title>
  <dc:creator>Roger</dc:creator>
  <cp:lastModifiedBy>Roger</cp:lastModifiedBy>
  <cp:revision>21</cp:revision>
  <dcterms:created xsi:type="dcterms:W3CDTF">2014-03-03T23:32:02Z</dcterms:created>
  <dcterms:modified xsi:type="dcterms:W3CDTF">2014-05-07T22:17:14Z</dcterms:modified>
</cp:coreProperties>
</file>